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sldIdLst>
    <p:sldId id="287" r:id="rId5"/>
    <p:sldId id="288" r:id="rId6"/>
    <p:sldId id="290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A8C"/>
    <a:srgbClr val="8853E4"/>
    <a:srgbClr val="D93983"/>
    <a:srgbClr val="A552F3"/>
    <a:srgbClr val="705CF3"/>
    <a:srgbClr val="CE4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FC699-9095-4B8A-A0E6-2AFA93A43B64}" v="20" dt="2025-01-30T03:42:04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suf Liban (VMC)" userId="d0c38925-e65f-4e4a-a67c-60b9579f9a2b" providerId="ADAL" clId="{6ACFC699-9095-4B8A-A0E6-2AFA93A43B64}"/>
    <pc:docChg chg="undo custSel addSld delSld modSld addMainMaster delMainMaster">
      <pc:chgData name="Yusuf Liban (VMC)" userId="d0c38925-e65f-4e4a-a67c-60b9579f9a2b" providerId="ADAL" clId="{6ACFC699-9095-4B8A-A0E6-2AFA93A43B64}" dt="2025-01-30T03:41:57.764" v="20" actId="2696"/>
      <pc:docMkLst>
        <pc:docMk/>
      </pc:docMkLst>
      <pc:sldChg chg="add del setBg">
        <pc:chgData name="Yusuf Liban (VMC)" userId="d0c38925-e65f-4e4a-a67c-60b9579f9a2b" providerId="ADAL" clId="{6ACFC699-9095-4B8A-A0E6-2AFA93A43B64}" dt="2025-01-30T03:41:54.136" v="19"/>
        <pc:sldMkLst>
          <pc:docMk/>
          <pc:sldMk cId="0" sldId="256"/>
        </pc:sldMkLst>
      </pc:sldChg>
      <pc:sldChg chg="modSp mod">
        <pc:chgData name="Yusuf Liban (VMC)" userId="d0c38925-e65f-4e4a-a67c-60b9579f9a2b" providerId="ADAL" clId="{6ACFC699-9095-4B8A-A0E6-2AFA93A43B64}" dt="2025-01-30T03:37:16.295" v="3" actId="1076"/>
        <pc:sldMkLst>
          <pc:docMk/>
          <pc:sldMk cId="1353448623" sldId="287"/>
        </pc:sldMkLst>
        <pc:picChg chg="mod">
          <ac:chgData name="Yusuf Liban (VMC)" userId="d0c38925-e65f-4e4a-a67c-60b9579f9a2b" providerId="ADAL" clId="{6ACFC699-9095-4B8A-A0E6-2AFA93A43B64}" dt="2025-01-30T03:37:16.295" v="3" actId="1076"/>
          <ac:picMkLst>
            <pc:docMk/>
            <pc:sldMk cId="1353448623" sldId="287"/>
            <ac:picMk id="5" creationId="{43147402-BDE2-0996-D9B9-488E0B5C9D13}"/>
          </ac:picMkLst>
        </pc:picChg>
      </pc:sldChg>
      <pc:sldChg chg="new del">
        <pc:chgData name="Yusuf Liban (VMC)" userId="d0c38925-e65f-4e4a-a67c-60b9579f9a2b" providerId="ADAL" clId="{6ACFC699-9095-4B8A-A0E6-2AFA93A43B64}" dt="2025-01-30T03:41:57.764" v="20" actId="2696"/>
        <pc:sldMkLst>
          <pc:docMk/>
          <pc:sldMk cId="1116756606" sldId="291"/>
        </pc:sldMkLst>
      </pc:sldChg>
      <pc:sldChg chg="new del">
        <pc:chgData name="Yusuf Liban (VMC)" userId="d0c38925-e65f-4e4a-a67c-60b9579f9a2b" providerId="ADAL" clId="{6ACFC699-9095-4B8A-A0E6-2AFA93A43B64}" dt="2025-01-30T03:41:43.208" v="15" actId="47"/>
        <pc:sldMkLst>
          <pc:docMk/>
          <pc:sldMk cId="1742898514" sldId="291"/>
        </pc:sldMkLst>
      </pc:sldChg>
      <pc:sldChg chg="new add del">
        <pc:chgData name="Yusuf Liban (VMC)" userId="d0c38925-e65f-4e4a-a67c-60b9579f9a2b" providerId="ADAL" clId="{6ACFC699-9095-4B8A-A0E6-2AFA93A43B64}" dt="2025-01-30T03:40:53.213" v="9" actId="47"/>
        <pc:sldMkLst>
          <pc:docMk/>
          <pc:sldMk cId="3535259522" sldId="291"/>
        </pc:sldMkLst>
      </pc:sldChg>
      <pc:sldChg chg="add del setBg">
        <pc:chgData name="Yusuf Liban (VMC)" userId="d0c38925-e65f-4e4a-a67c-60b9579f9a2b" providerId="ADAL" clId="{6ACFC699-9095-4B8A-A0E6-2AFA93A43B64}" dt="2025-01-30T03:41:22.238" v="12"/>
        <pc:sldMkLst>
          <pc:docMk/>
          <pc:sldMk cId="0" sldId="292"/>
        </pc:sldMkLst>
      </pc:sldChg>
      <pc:sldMasterChg chg="add del addSldLayout delSldLayout">
        <pc:chgData name="Yusuf Liban (VMC)" userId="d0c38925-e65f-4e4a-a67c-60b9579f9a2b" providerId="ADAL" clId="{6ACFC699-9095-4B8A-A0E6-2AFA93A43B64}" dt="2025-01-30T03:41:44.640" v="16" actId="47"/>
        <pc:sldMasterMkLst>
          <pc:docMk/>
          <pc:sldMasterMk cId="3066869461" sldId="2147483681"/>
        </pc:sldMasterMkLst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3100158745" sldId="2147483682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3786859311" sldId="2147483683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1353858828" sldId="2147483684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1989639027" sldId="2147483685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4068383262" sldId="2147483686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2670676198" sldId="2147483687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2311870716" sldId="2147483688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2962073744" sldId="2147483689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4087376457" sldId="2147483690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3173857169" sldId="2147483691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3161424483" sldId="2147483692"/>
          </pc:sldLayoutMkLst>
        </pc:sldLayoutChg>
      </pc:sldMasterChg>
    </pc:docChg>
  </pc:docChgLst>
  <pc:docChgLst>
    <pc:chgData name="Sophia Sourris (VMC)" userId="40623136-097d-4255-8eae-0822b36ba952" providerId="ADAL" clId="{D3D95063-1704-4066-BA3F-EFB9A6287311}"/>
    <pc:docChg chg="modSld">
      <pc:chgData name="Sophia Sourris (VMC)" userId="40623136-097d-4255-8eae-0822b36ba952" providerId="ADAL" clId="{D3D95063-1704-4066-BA3F-EFB9A6287311}" dt="2025-01-30T03:34:36.941" v="0" actId="1076"/>
      <pc:docMkLst>
        <pc:docMk/>
      </pc:docMkLst>
      <pc:sldChg chg="modSp mod">
        <pc:chgData name="Sophia Sourris (VMC)" userId="40623136-097d-4255-8eae-0822b36ba952" providerId="ADAL" clId="{D3D95063-1704-4066-BA3F-EFB9A6287311}" dt="2025-01-30T03:34:36.941" v="0" actId="1076"/>
        <pc:sldMkLst>
          <pc:docMk/>
          <pc:sldMk cId="1353448623" sldId="287"/>
        </pc:sldMkLst>
        <pc:picChg chg="mod">
          <ac:chgData name="Sophia Sourris (VMC)" userId="40623136-097d-4255-8eae-0822b36ba952" providerId="ADAL" clId="{D3D95063-1704-4066-BA3F-EFB9A6287311}" dt="2025-01-30T03:34:36.941" v="0" actId="1076"/>
          <ac:picMkLst>
            <pc:docMk/>
            <pc:sldMk cId="1353448623" sldId="287"/>
            <ac:picMk id="5" creationId="{43147402-BDE2-0996-D9B9-488E0B5C9D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5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0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5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6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920ED-A241-0163-85DF-3F25F4D3DB2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1750" y="5027930"/>
            <a:ext cx="267494" cy="84639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5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6040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B8C864-4BFA-E6B5-B10C-2AD918FD4689}"/>
              </a:ext>
            </a:extLst>
          </p:cNvPr>
          <p:cNvSpPr txBox="1"/>
          <p:nvPr/>
        </p:nvSpPr>
        <p:spPr>
          <a:xfrm>
            <a:off x="2282537" y="2479417"/>
            <a:ext cx="45789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>
                <a:solidFill>
                  <a:prstClr val="white"/>
                </a:solidFill>
                <a:latin typeface="VIC SemiBold" panose="00000700000000000000" pitchFamily="2" charset="0"/>
              </a:rPr>
              <a:t>CULTURAL DIVERSITY WE</a:t>
            </a:r>
            <a:endParaRPr lang="en-AU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2E8A7A-A878-EDAE-9511-4C02917A6F3F}"/>
              </a:ext>
            </a:extLst>
          </p:cNvPr>
          <p:cNvSpPr txBox="1">
            <a:spLocks/>
          </p:cNvSpPr>
          <p:nvPr/>
        </p:nvSpPr>
        <p:spPr>
          <a:xfrm>
            <a:off x="263939" y="866109"/>
            <a:ext cx="5120610" cy="1790700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/>
            <a:r>
              <a:rPr lang="en-AU" sz="3750">
                <a:solidFill>
                  <a:prstClr val="white"/>
                </a:solidFill>
                <a:latin typeface="VIC SemiBold" panose="00000700000000000000" pitchFamily="2" charset="0"/>
              </a:rPr>
              <a:t>CULTURAL DIVERSITY WEEK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9A27B46-E53B-9581-BAF5-8102C137FED4}"/>
              </a:ext>
            </a:extLst>
          </p:cNvPr>
          <p:cNvSpPr txBox="1">
            <a:spLocks/>
          </p:cNvSpPr>
          <p:nvPr/>
        </p:nvSpPr>
        <p:spPr>
          <a:xfrm>
            <a:off x="263939" y="2312978"/>
            <a:ext cx="3242931" cy="124182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</a:pPr>
            <a:r>
              <a:rPr lang="en-AU" sz="1600">
                <a:solidFill>
                  <a:prstClr val="white"/>
                </a:solidFill>
                <a:latin typeface="VIC" panose="00000500000000000000" pitchFamily="2" charset="0"/>
              </a:rPr>
              <a:t>Stakeholder Pack</a:t>
            </a:r>
            <a:br>
              <a:rPr lang="en-AU" sz="1600">
                <a:solidFill>
                  <a:prstClr val="white"/>
                </a:solidFill>
                <a:latin typeface="VIC" panose="00000500000000000000" pitchFamily="2" charset="0"/>
              </a:rPr>
            </a:br>
            <a:br>
              <a:rPr lang="en-AU" sz="1600">
                <a:solidFill>
                  <a:prstClr val="white"/>
                </a:solidFill>
                <a:latin typeface="VIC" panose="00000500000000000000" pitchFamily="2" charset="0"/>
              </a:rPr>
            </a:br>
            <a:r>
              <a:rPr lang="en-AU" sz="1600">
                <a:solidFill>
                  <a:prstClr val="white"/>
                </a:solidFill>
                <a:latin typeface="VIC" panose="00000500000000000000" pitchFamily="2" charset="0"/>
              </a:rPr>
              <a:t>January 2025</a:t>
            </a:r>
          </a:p>
        </p:txBody>
      </p:sp>
      <p:pic>
        <p:nvPicPr>
          <p:cNvPr id="9" name="Picture 8" descr="A poster for a cultural event&#10;&#10;AI-generated content may be incorrect.">
            <a:extLst>
              <a:ext uri="{FF2B5EF4-FFF2-40B4-BE49-F238E27FC236}">
                <a16:creationId xmlns:a16="http://schemas.microsoft.com/office/drawing/2014/main" id="{0F02F7AD-0CE7-D147-5A41-16AD4049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"/>
            <a:ext cx="9144000" cy="51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group&#10;&#10;AI-generated content may be incorrect.">
            <a:extLst>
              <a:ext uri="{FF2B5EF4-FFF2-40B4-BE49-F238E27FC236}">
                <a16:creationId xmlns:a16="http://schemas.microsoft.com/office/drawing/2014/main" id="{D7DC72F0-A56E-6E17-AB1C-EF69823CF8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387" b="25041"/>
          <a:stretch>
            <a:fillRect/>
          </a:stretch>
        </p:blipFill>
        <p:spPr>
          <a:xfrm>
            <a:off x="0" y="4033157"/>
            <a:ext cx="9144000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6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5F7E-F993-153D-06E1-9A4DF78B3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300B9-A54D-70A5-2B28-DDE612FAD1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group of people in a group&#10;&#10;AI-generated content may be incorrect.">
            <a:extLst>
              <a:ext uri="{FF2B5EF4-FFF2-40B4-BE49-F238E27FC236}">
                <a16:creationId xmlns:a16="http://schemas.microsoft.com/office/drawing/2014/main" id="{1407F844-3919-0130-593E-FC61FE5D8E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387" b="25041"/>
          <a:stretch>
            <a:fillRect/>
          </a:stretch>
        </p:blipFill>
        <p:spPr>
          <a:xfrm>
            <a:off x="0" y="4078288"/>
            <a:ext cx="9144000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578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9B880E9D174042AE75F656A4B3C239" ma:contentTypeVersion="6" ma:contentTypeDescription="Create a new document." ma:contentTypeScope="" ma:versionID="9e28ca3841ea8ccfcb4c143d31b13d13">
  <xsd:schema xmlns:xsd="http://www.w3.org/2001/XMLSchema" xmlns:xs="http://www.w3.org/2001/XMLSchema" xmlns:p="http://schemas.microsoft.com/office/2006/metadata/properties" xmlns:ns2="50f00e27-c35f-46eb-9301-c9e2bd24673f" xmlns:ns3="27cb37dd-16a1-4d7b-8276-5c0e4168f63b" xmlns:ns4="266848c9-f5d8-4326-abb0-c8e1d900bcfb" xmlns:ns5="6b68a71e-2c98-4555-9eb5-1c584ec529d1" targetNamespace="http://schemas.microsoft.com/office/2006/metadata/properties" ma:root="true" ma:fieldsID="7dff163f3c49be71c9d81248808f9577" ns2:_="" ns3:_="" ns4:_="" ns5:_="">
    <xsd:import namespace="50f00e27-c35f-46eb-9301-c9e2bd24673f"/>
    <xsd:import namespace="27cb37dd-16a1-4d7b-8276-5c0e4168f63b"/>
    <xsd:import namespace="266848c9-f5d8-4326-abb0-c8e1d900bcfb"/>
    <xsd:import namespace="6b68a71e-2c98-4555-9eb5-1c584ec529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4:lcf76f155ced4ddcb4097134ff3c332f" minOccurs="0"/>
                <xsd:element ref="ns5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00e27-c35f-46eb-9301-c9e2bd246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b37dd-16a1-4d7b-8276-5c0e4168f6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848c9-f5d8-4326-abb0-c8e1d900bcf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8a71e-2c98-4555-9eb5-1c584ec529d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899c940-a158-4efe-ab6f-ede984f5e8a2}" ma:internalName="TaxCatchAll" ma:showField="CatchAllData" ma:web="6b68a71e-2c98-4555-9eb5-1c584ec529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6848c9-f5d8-4326-abb0-c8e1d900bcfb">
      <Terms xmlns="http://schemas.microsoft.com/office/infopath/2007/PartnerControls"/>
    </lcf76f155ced4ddcb4097134ff3c332f>
    <TaxCatchAll xmlns="6b68a71e-2c98-4555-9eb5-1c584ec529d1" xsi:nil="true"/>
  </documentManagement>
</p:properties>
</file>

<file path=customXml/itemProps1.xml><?xml version="1.0" encoding="utf-8"?>
<ds:datastoreItem xmlns:ds="http://schemas.openxmlformats.org/officeDocument/2006/customXml" ds:itemID="{EDB4DCB0-4EF2-4DE0-A987-8CB7DB0EE1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14BB00-E434-42F2-9046-3924926AE87F}">
  <ds:schemaRefs>
    <ds:schemaRef ds:uri="266848c9-f5d8-4326-abb0-c8e1d900bcfb"/>
    <ds:schemaRef ds:uri="27cb37dd-16a1-4d7b-8276-5c0e4168f63b"/>
    <ds:schemaRef ds:uri="50f00e27-c35f-46eb-9301-c9e2bd24673f"/>
    <ds:schemaRef ds:uri="6b68a71e-2c98-4555-9eb5-1c584ec529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EFA3944-2FD9-48A9-B338-58634461BE25}">
  <ds:schemaRefs>
    <ds:schemaRef ds:uri="266848c9-f5d8-4326-abb0-c8e1d900bcfb"/>
    <ds:schemaRef ds:uri="27cb37dd-16a1-4d7b-8276-5c0e4168f63b"/>
    <ds:schemaRef ds:uri="50f00e27-c35f-46eb-9301-c9e2bd24673f"/>
    <ds:schemaRef ds:uri="6b68a71e-2c98-4555-9eb5-1c584ec529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</Words>
  <Application>Microsoft Office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VIC</vt:lpstr>
      <vt:lpstr>VIC SemiBold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Franky Demaria</dc:creator>
  <cp:lastModifiedBy>Sophia Sourris (VMC)</cp:lastModifiedBy>
  <cp:revision>3</cp:revision>
  <dcterms:created xsi:type="dcterms:W3CDTF">2021-07-08T05:56:25Z</dcterms:created>
  <dcterms:modified xsi:type="dcterms:W3CDTF">2025-12-16T01:07:23Z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0x010100FC9B880E9D174042AE75F656A4B3C239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2025-01-30T02:45:36Z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>186248f3-f929-4179-b719-7240a9dfa75f</vt:lpwstr>
  </property>
  <property fmtid="{D5CDD505-2E9C-101B-9397-08002B2CF9AE}" pid="9" name="MSIP_Label_7158ebbd-6c5e-441f-bfc9-4eb8c11e3978_ContentBits">
    <vt:lpwstr>2</vt:lpwstr>
  </property>
  <property fmtid="{D5CDD505-2E9C-101B-9397-08002B2CF9AE}" pid="10" name="ClassificationContentMarkingFooterLocations">
    <vt:lpwstr>Office Theme:3</vt:lpwstr>
  </property>
  <property fmtid="{D5CDD505-2E9C-101B-9397-08002B2CF9AE}" pid="11" name="ClassificationContentMarkingFooterText">
    <vt:lpwstr>OFFICIAL</vt:lpwstr>
  </property>
  <property fmtid="{D5CDD505-2E9C-101B-9397-08002B2CF9AE}" pid="12" name="MediaServiceImageTags">
    <vt:lpwstr/>
  </property>
</Properties>
</file>