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2A8C"/>
    <a:srgbClr val="8853E4"/>
    <a:srgbClr val="D93983"/>
    <a:srgbClr val="A552F3"/>
    <a:srgbClr val="705CF3"/>
    <a:srgbClr val="CE4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4696"/>
  </p:normalViewPr>
  <p:slideViewPr>
    <p:cSldViewPr snapToGrid="0" snapToObjects="1">
      <p:cViewPr varScale="1">
        <p:scale>
          <a:sx n="162" d="100"/>
          <a:sy n="162" d="100"/>
        </p:scale>
        <p:origin x="20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3639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2A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9014"/>
            <a:ext cx="7886700" cy="258471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2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36504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96260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2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79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1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3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39DE-DD96-A44E-AEC5-D33E17CF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2875C-4782-9E4B-A880-BE90E3FC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8589"/>
            <a:ext cx="7886700" cy="26700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1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8BFE-8F29-164F-B2B8-F58412814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B13D0-7173-D94E-B098-03AC4E69B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63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5E3389"/>
      </a:dk2>
      <a:lt2>
        <a:srgbClr val="E7E6E6"/>
      </a:lt2>
      <a:accent1>
        <a:srgbClr val="F9D14B"/>
      </a:accent1>
      <a:accent2>
        <a:srgbClr val="E00F74"/>
      </a:accent2>
      <a:accent3>
        <a:srgbClr val="1FB0BD"/>
      </a:accent3>
      <a:accent4>
        <a:srgbClr val="5E3389"/>
      </a:accent4>
      <a:accent5>
        <a:srgbClr val="B89BC9"/>
      </a:accent5>
      <a:accent6>
        <a:srgbClr val="201F1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</Words>
  <Application>Microsoft Macintosh PowerPoint</Application>
  <PresentationFormat>On-screen Show (16:9)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PowerPoint Presentation</vt:lpstr>
      <vt:lpstr>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Franky Demaria</dc:creator>
  <cp:lastModifiedBy>Franky Demaria</cp:lastModifiedBy>
  <cp:revision>8</cp:revision>
  <dcterms:created xsi:type="dcterms:W3CDTF">2021-07-08T05:56:25Z</dcterms:created>
  <dcterms:modified xsi:type="dcterms:W3CDTF">2022-11-16T00:16:41Z</dcterms:modified>
</cp:coreProperties>
</file>